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599"/>
  </p:normalViewPr>
  <p:slideViewPr>
    <p:cSldViewPr snapToGrid="0" snapToObjects="1">
      <p:cViewPr varScale="1">
        <p:scale>
          <a:sx n="98" d="100"/>
          <a:sy n="98" d="100"/>
        </p:scale>
        <p:origin x="5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2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9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24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61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34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52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42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52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1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0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1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1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0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80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21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7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E4008B5-584D-694E-9FA8-9577A3D32119}" type="datetimeFigureOut">
              <a:rPr lang="en-US" smtClean="0"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416E7-5E95-4B45-9BEB-FB4143646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838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863" y="1763486"/>
            <a:ext cx="10679995" cy="2704011"/>
          </a:xfrm>
        </p:spPr>
        <p:txBody>
          <a:bodyPr/>
          <a:lstStyle/>
          <a:p>
            <a:pPr algn="ctr"/>
            <a:r>
              <a:rPr lang="en-US" dirty="0" smtClean="0">
                <a:latin typeface="Rockwell Extra Bold" charset="0"/>
                <a:ea typeface="Rockwell Extra Bold" charset="0"/>
                <a:cs typeface="Rockwell Extra Bold" charset="0"/>
              </a:rPr>
              <a:t>Two Peas in a Pod</a:t>
            </a:r>
            <a:r>
              <a:rPr lang="en-US" sz="8800" dirty="0" smtClean="0"/>
              <a:t/>
            </a:r>
            <a:br>
              <a:rPr lang="en-US" sz="8800" dirty="0" smtClean="0"/>
            </a:br>
            <a:r>
              <a:rPr lang="en-US" sz="6000" dirty="0" smtClean="0">
                <a:latin typeface="News Gothic MT" charset="0"/>
                <a:ea typeface="News Gothic MT" charset="0"/>
                <a:cs typeface="News Gothic MT" charset="0"/>
              </a:rPr>
              <a:t>Diversity &amp; Inclusion</a:t>
            </a:r>
            <a:endParaRPr lang="en-US" sz="6000" dirty="0">
              <a:latin typeface="News Gothic MT" charset="0"/>
              <a:ea typeface="News Gothic MT" charset="0"/>
              <a:cs typeface="News Gothic MT" charset="0"/>
            </a:endParaRPr>
          </a:p>
        </p:txBody>
      </p:sp>
      <p:pic>
        <p:nvPicPr>
          <p:cNvPr id="4" name="Picture 3" descr="Macintosh HD:Users:owner:Desktop:two_peas_in_a_pod_double_sided_oval_ceramic_christmas_ornament-rb57933821aab42f4ae9c127405d88a4e_x7szp_10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903" y="3605350"/>
            <a:ext cx="1532708" cy="27626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43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9" y="561703"/>
            <a:ext cx="5791526" cy="5760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01" y="1549237"/>
            <a:ext cx="51467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Rockwell Extra Bold" charset="0"/>
                <a:ea typeface="Rockwell Extra Bold" charset="0"/>
                <a:cs typeface="Rockwell Extra Bold" charset="0"/>
              </a:rPr>
              <a:t>Thank you for participating in our program!</a:t>
            </a:r>
            <a:endParaRPr lang="en-US" sz="48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854" y="5225142"/>
            <a:ext cx="9404723" cy="925785"/>
          </a:xfrm>
        </p:spPr>
        <p:txBody>
          <a:bodyPr/>
          <a:lstStyle/>
          <a:p>
            <a:r>
              <a:rPr lang="en-US" sz="5000" dirty="0" smtClean="0">
                <a:latin typeface="News Gothic MT" charset="0"/>
                <a:ea typeface="News Gothic MT" charset="0"/>
                <a:cs typeface="News Gothic MT" charset="0"/>
              </a:rPr>
              <a:t>			Inclusion		vs.		Diversity</a:t>
            </a:r>
            <a:endParaRPr lang="en-US" sz="5000" dirty="0">
              <a:latin typeface="News Gothic MT" charset="0"/>
              <a:ea typeface="News Gothic MT" charset="0"/>
              <a:cs typeface="News Gothic MT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58" y="494278"/>
            <a:ext cx="9078419" cy="473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2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178" y="939770"/>
            <a:ext cx="10222186" cy="915156"/>
          </a:xfrm>
        </p:spPr>
        <p:txBody>
          <a:bodyPr/>
          <a:lstStyle/>
          <a:p>
            <a:pPr algn="ctr"/>
            <a:r>
              <a:rPr lang="en-US" sz="4800" dirty="0" smtClean="0">
                <a:latin typeface="Rockwell Extra Bold" charset="0"/>
                <a:ea typeface="Rockwell Extra Bold" charset="0"/>
                <a:cs typeface="Rockwell Extra Bold" charset="0"/>
              </a:rPr>
              <a:t>What does diversity mean?</a:t>
            </a:r>
            <a:endParaRPr lang="en-US" sz="48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961477"/>
            <a:ext cx="7727180" cy="4195481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latin typeface="News Gothic MT" charset="0"/>
                <a:ea typeface="News Gothic MT" charset="0"/>
                <a:cs typeface="News Gothic MT" charset="0"/>
              </a:rPr>
              <a:t>There are a lot of different kinds of things, like different kinds of cars or bikes.</a:t>
            </a:r>
          </a:p>
          <a:p>
            <a:r>
              <a:rPr lang="en-US" sz="3200" dirty="0" smtClean="0">
                <a:latin typeface="News Gothic MT" charset="0"/>
                <a:ea typeface="News Gothic MT" charset="0"/>
                <a:cs typeface="News Gothic MT" charset="0"/>
              </a:rPr>
              <a:t>We all have two arms, two legs and two eyes, but we all look different to each other.</a:t>
            </a:r>
          </a:p>
          <a:p>
            <a:r>
              <a:rPr lang="en-US" sz="3200" dirty="0" smtClean="0">
                <a:latin typeface="News Gothic MT" charset="0"/>
                <a:ea typeface="News Gothic MT" charset="0"/>
                <a:cs typeface="News Gothic MT" charset="0"/>
              </a:rPr>
              <a:t>We all are different and that makes us special!</a:t>
            </a:r>
          </a:p>
          <a:p>
            <a:endParaRPr lang="en-US" sz="3200" dirty="0" smtClean="0">
              <a:latin typeface="News Gothic MT" charset="0"/>
              <a:ea typeface="News Gothic MT" charset="0"/>
              <a:cs typeface="News Gothic M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223" y="2057579"/>
            <a:ext cx="3768143" cy="376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9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00" y="963847"/>
            <a:ext cx="10640198" cy="1060896"/>
          </a:xfrm>
        </p:spPr>
        <p:txBody>
          <a:bodyPr/>
          <a:lstStyle/>
          <a:p>
            <a:r>
              <a:rPr lang="en-US" sz="4800" dirty="0" smtClean="0">
                <a:latin typeface="Rockwell Extra Bold" charset="0"/>
                <a:ea typeface="Rockwell Extra Bold" charset="0"/>
                <a:cs typeface="Rockwell Extra Bold" charset="0"/>
              </a:rPr>
              <a:t>What does inclusion mean?</a:t>
            </a:r>
            <a:endParaRPr lang="en-US" sz="48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1" y="2150350"/>
            <a:ext cx="4624252" cy="449797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ews Gothic MT" charset="0"/>
                <a:ea typeface="News Gothic MT" charset="0"/>
                <a:cs typeface="News Gothic MT" charset="0"/>
              </a:rPr>
              <a:t>Being a part of what everyone else is and welcomed into the group.</a:t>
            </a:r>
          </a:p>
          <a:p>
            <a:r>
              <a:rPr lang="en-US" sz="3200" dirty="0" smtClean="0">
                <a:latin typeface="News Gothic MT" charset="0"/>
                <a:ea typeface="News Gothic MT" charset="0"/>
                <a:cs typeface="News Gothic MT" charset="0"/>
              </a:rPr>
              <a:t>A sense of belonging. </a:t>
            </a:r>
          </a:p>
          <a:p>
            <a:endParaRPr lang="en-US" sz="3200" dirty="0">
              <a:latin typeface="News Gothic MT" charset="0"/>
              <a:ea typeface="News Gothic MT" charset="0"/>
              <a:cs typeface="News Gothic M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199" y="2150350"/>
            <a:ext cx="5904412" cy="272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80" y="1732878"/>
            <a:ext cx="10352815" cy="1323831"/>
          </a:xfrm>
        </p:spPr>
        <p:txBody>
          <a:bodyPr/>
          <a:lstStyle/>
          <a:p>
            <a:pPr algn="ctr"/>
            <a:r>
              <a:rPr lang="en-US" sz="7200" dirty="0" smtClean="0">
                <a:latin typeface="Rockwell Extra Bold" charset="0"/>
                <a:ea typeface="Rockwell Extra Bold" charset="0"/>
                <a:cs typeface="Rockwell Extra Bold" charset="0"/>
              </a:rPr>
              <a:t>Time to test your abilities!</a:t>
            </a:r>
            <a:endParaRPr lang="en-US" sz="72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4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191" y="570283"/>
            <a:ext cx="9404723" cy="2799933"/>
          </a:xfrm>
        </p:spPr>
        <p:txBody>
          <a:bodyPr/>
          <a:lstStyle/>
          <a:p>
            <a:pPr algn="ctr"/>
            <a:r>
              <a:rPr lang="en-US" sz="7200" dirty="0" smtClean="0">
                <a:latin typeface="Rockwell Extra Bold" charset="0"/>
                <a:ea typeface="Rockwell Extra Bold" charset="0"/>
                <a:cs typeface="Rockwell Extra Bold" charset="0"/>
              </a:rPr>
              <a:t>Let’s get into groups!</a:t>
            </a:r>
            <a:endParaRPr lang="en-US" sz="72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104" y="3014754"/>
            <a:ext cx="2568144" cy="33290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308" y="3538741"/>
            <a:ext cx="4055292" cy="228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0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134" y="1745941"/>
            <a:ext cx="9404723" cy="2473362"/>
          </a:xfrm>
        </p:spPr>
        <p:txBody>
          <a:bodyPr/>
          <a:lstStyle/>
          <a:p>
            <a:pPr algn="ctr"/>
            <a:r>
              <a:rPr lang="en-US" sz="7200" dirty="0" smtClean="0">
                <a:latin typeface="Rockwell Extra Bold" charset="0"/>
                <a:ea typeface="Rockwell Extra Bold" charset="0"/>
                <a:cs typeface="Rockwell Extra Bold" charset="0"/>
              </a:rPr>
              <a:t>Come back together!</a:t>
            </a:r>
            <a:endParaRPr lang="en-US" sz="72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661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196" y="648661"/>
            <a:ext cx="8981215" cy="3244071"/>
          </a:xfrm>
        </p:spPr>
        <p:txBody>
          <a:bodyPr/>
          <a:lstStyle/>
          <a:p>
            <a:pPr algn="ctr"/>
            <a:r>
              <a:rPr lang="en-US" sz="7200" dirty="0" smtClean="0">
                <a:latin typeface="Rockwell Extra Bold" charset="0"/>
                <a:ea typeface="Rockwell Extra Bold" charset="0"/>
                <a:cs typeface="Rockwell Extra Bold" charset="0"/>
              </a:rPr>
              <a:t>How similar are we to one another?</a:t>
            </a:r>
            <a:endParaRPr lang="en-US" sz="72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756" y="4376056"/>
            <a:ext cx="3574093" cy="207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3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302" y="1510808"/>
            <a:ext cx="6170270" cy="2577865"/>
          </a:xfrm>
        </p:spPr>
        <p:txBody>
          <a:bodyPr/>
          <a:lstStyle/>
          <a:p>
            <a:pPr algn="ctr"/>
            <a:r>
              <a:rPr lang="en-US" sz="8000" dirty="0" smtClean="0">
                <a:latin typeface="Rockwell Extra Bold" charset="0"/>
                <a:ea typeface="Rockwell Extra Bold" charset="0"/>
                <a:cs typeface="Rockwell Extra Bold" charset="0"/>
              </a:rPr>
              <a:t>What did you learn today?</a:t>
            </a:r>
            <a:endParaRPr lang="en-US" sz="8000" dirty="0">
              <a:latin typeface="Rockwell Extra Bold" charset="0"/>
              <a:ea typeface="Rockwell Extra Bold" charset="0"/>
              <a:cs typeface="Rockwell Extra Bold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583" y="1510808"/>
            <a:ext cx="3686791" cy="407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4568</TotalTime>
  <Words>120</Words>
  <Application>Microsoft Macintosh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Century Gothic</vt:lpstr>
      <vt:lpstr>News Gothic MT</vt:lpstr>
      <vt:lpstr>Rockwell Extra Bold</vt:lpstr>
      <vt:lpstr>Wingdings 3</vt:lpstr>
      <vt:lpstr>Arial</vt:lpstr>
      <vt:lpstr>Ion</vt:lpstr>
      <vt:lpstr>Two Peas in a Pod Diversity &amp; Inclusion</vt:lpstr>
      <vt:lpstr>   Inclusion  vs.  Diversity</vt:lpstr>
      <vt:lpstr>What does diversity mean?</vt:lpstr>
      <vt:lpstr>What does inclusion mean?</vt:lpstr>
      <vt:lpstr>Time to test your abilities!</vt:lpstr>
      <vt:lpstr>Let’s get into groups!</vt:lpstr>
      <vt:lpstr>Come back together!</vt:lpstr>
      <vt:lpstr>How similar are we to one another?</vt:lpstr>
      <vt:lpstr>What did you learn today?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Charles, Sarah</dc:creator>
  <cp:lastModifiedBy>Charles, Sarah</cp:lastModifiedBy>
  <cp:revision>18</cp:revision>
  <dcterms:created xsi:type="dcterms:W3CDTF">2016-03-29T17:56:41Z</dcterms:created>
  <dcterms:modified xsi:type="dcterms:W3CDTF">2016-04-01T22:05:02Z</dcterms:modified>
</cp:coreProperties>
</file>